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08" y="-25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96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05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0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3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81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1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69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35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1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64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8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05344-8097-4446-82B3-BDB290A6E9BA}" type="datetimeFigureOut">
              <a:rPr kumimoji="1" lang="ja-JP" altLang="en-US" smtClean="0"/>
              <a:t>2017/2/28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0C99-CFB2-417F-9209-5F3C649D6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57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74622"/>
              </p:ext>
            </p:extLst>
          </p:nvPr>
        </p:nvGraphicFramePr>
        <p:xfrm>
          <a:off x="260648" y="272480"/>
          <a:ext cx="6336704" cy="94997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Name</a:t>
                      </a:r>
                      <a:endParaRPr lang="ja-JP" sz="1000" kern="1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EASTS ID Number</a:t>
                      </a:r>
                      <a:endParaRPr lang="ja-JP" sz="1000" kern="1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2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Career</a:t>
                      </a:r>
                      <a:r>
                        <a:rPr lang="en-US" sz="1000" kern="100" dirty="0">
                          <a:effectLst/>
                        </a:rPr>
                        <a:t>, Academic Background and Research Achievement</a:t>
                      </a:r>
                      <a:endParaRPr lang="ja-JP" sz="1200" kern="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50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Reason to apply Financial Support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(How you would like to utilize the experience of EASTS participation for your research life? What would you like to learn from EASTS participation?)</a:t>
                      </a:r>
                      <a:endParaRPr lang="ja-JP" sz="1200" kern="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433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62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Promissory Note</a:t>
                      </a:r>
                      <a:endParaRPr lang="ja-JP" sz="1200" kern="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2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Dear the President of EASTS</a:t>
                      </a:r>
                      <a:r>
                        <a:rPr lang="en-US" sz="1100" kern="100" dirty="0" smtClean="0">
                          <a:effectLst/>
                        </a:rPr>
                        <a:t>,</a:t>
                      </a:r>
                      <a:endParaRPr lang="ja-JP" sz="1200" kern="100" dirty="0">
                        <a:effectLst/>
                      </a:endParaRPr>
                    </a:p>
                    <a:p>
                      <a:pPr marL="5334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 confirm the financial support policies, and I inform that my travel expense including air ticket is not supported by any other organization. I agree to decline the financial support from EASTS if I receive it from any other organization. </a:t>
                      </a:r>
                      <a:endParaRPr lang="ja-JP" sz="1200" kern="100" dirty="0">
                        <a:effectLst/>
                      </a:endParaRPr>
                    </a:p>
                    <a:p>
                      <a:pPr marL="1066800" indent="5334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</a:endParaRPr>
                    </a:p>
                    <a:p>
                      <a:pPr marL="1066800" indent="5334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Date _______________________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1066800" indent="533400"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</a:endParaRPr>
                    </a:p>
                    <a:p>
                      <a:pPr marL="1066800" indent="5334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Signature _______________________________________ </a:t>
                      </a:r>
                      <a:r>
                        <a:rPr lang="en-US" sz="1100" kern="100" dirty="0" smtClean="0">
                          <a:effectLst/>
                        </a:rPr>
                        <a:t>(handwritten)</a:t>
                      </a:r>
                    </a:p>
                    <a:p>
                      <a:pPr marL="1066800" indent="533400"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</a:endParaRPr>
                    </a:p>
                    <a:p>
                      <a:pPr marL="1066800" indent="533400"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Name in Print _______________________________________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6995" marR="66995" marT="0" marB="0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19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45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mio</dc:creator>
  <cp:lastModifiedBy>Tomoya Kawasaki</cp:lastModifiedBy>
  <cp:revision>10</cp:revision>
  <dcterms:created xsi:type="dcterms:W3CDTF">2015-06-18T03:36:07Z</dcterms:created>
  <dcterms:modified xsi:type="dcterms:W3CDTF">2017-02-28T04:06:48Z</dcterms:modified>
</cp:coreProperties>
</file>